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9"/>
  </p:notesMasterIdLst>
  <p:sldIdLst>
    <p:sldId id="264" r:id="rId2"/>
    <p:sldId id="259" r:id="rId3"/>
    <p:sldId id="267" r:id="rId4"/>
    <p:sldId id="263" r:id="rId5"/>
    <p:sldId id="289" r:id="rId6"/>
    <p:sldId id="290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59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DABA0-C93B-4EF6-9DB5-7E2E0922FCB8}" type="datetimeFigureOut">
              <a:rPr lang="en-GB" smtClean="0"/>
              <a:t>19/04/2021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73004-F63E-40DB-8183-692F917D002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31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61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00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38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70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48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51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13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4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71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73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852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E55C242-AF51-4A58-A626-E0EC74B18A77}" type="datetimeFigureOut">
              <a:rPr lang="es-ES" smtClean="0"/>
              <a:pPr/>
              <a:t>19/04/2021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93CB39F-D398-4357-BC8E-E03C7FB2A3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97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elerosenruta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uU9rcVHSsk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enerifejobtraining/professiona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558742" y="1090085"/>
            <a:ext cx="4721629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field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educational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tourism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Education.</a:t>
            </a:r>
          </a:p>
          <a:p>
            <a:pPr algn="just">
              <a:lnSpc>
                <a:spcPct val="150000"/>
              </a:lnSpc>
            </a:pP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aim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is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s-E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offer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exciting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opportunity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through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traveling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wherever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those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travels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take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them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To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take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part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in, and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build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every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opportunity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world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presents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to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skills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through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experience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nonformal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learning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To </a:t>
            </a:r>
            <a:r>
              <a:rPr lang="es-E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plant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seed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adventure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r>
              <a:rPr lang="es-E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every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nurture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desire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travel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learn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s-E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help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them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</a:t>
            </a:r>
            <a:r>
              <a:rPr lang="es-ES" sz="20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keep</a:t>
            </a:r>
            <a:r>
              <a:rPr lang="es-E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it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alive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for </a:t>
            </a:r>
            <a:r>
              <a:rPr lang="es-ES" sz="20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ever</a:t>
            </a:r>
            <a:r>
              <a:rPr lang="es-E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 </a:t>
            </a:r>
          </a:p>
          <a:p>
            <a:pPr>
              <a:lnSpc>
                <a:spcPct val="150000"/>
              </a:lnSpc>
            </a:pPr>
            <a:endParaRPr lang="es-ES" sz="11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7879729" y="942991"/>
            <a:ext cx="33066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686546" y="6521464"/>
            <a:ext cx="33066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0388069" y="6013151"/>
            <a:ext cx="121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Mariví Gracia </a:t>
            </a:r>
          </a:p>
          <a:p>
            <a:r>
              <a:rPr lang="es-ES" sz="1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Directora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90" y="221724"/>
            <a:ext cx="1070766" cy="7495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4" y="11523"/>
            <a:ext cx="4912820" cy="681137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312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/>
          <a:stretch/>
        </p:blipFill>
        <p:spPr>
          <a:xfrm>
            <a:off x="0" y="-91440"/>
            <a:ext cx="12237720" cy="69494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74088" y="3346433"/>
            <a:ext cx="6348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Cada persona </a:t>
            </a:r>
          </a:p>
          <a:p>
            <a:pPr>
              <a:lnSpc>
                <a:spcPct val="150000"/>
              </a:lnSpc>
            </a:pPr>
            <a:r>
              <a:rPr lang="es-ES" sz="1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ha de comprometerse </a:t>
            </a:r>
          </a:p>
          <a:p>
            <a:pPr>
              <a:lnSpc>
                <a:spcPct val="150000"/>
              </a:lnSpc>
            </a:pPr>
            <a:r>
              <a:rPr lang="es-ES" sz="1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 su propia formación. Ha de querer </a:t>
            </a:r>
          </a:p>
          <a:p>
            <a:pPr>
              <a:lnSpc>
                <a:spcPct val="150000"/>
              </a:lnSpc>
            </a:pPr>
            <a:r>
              <a:rPr lang="es-ES" sz="16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aprender de forma independiente y autónoma en contextos cambiantes. </a:t>
            </a:r>
          </a:p>
          <a:p>
            <a:pPr>
              <a:lnSpc>
                <a:spcPct val="150000"/>
              </a:lnSpc>
            </a:pPr>
            <a:endParaRPr lang="es-ES" sz="16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319346" y="3522970"/>
            <a:ext cx="0" cy="156464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1065868" y="5134738"/>
            <a:ext cx="794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Viajar para aprender, aprender viajando.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367296" y="2642036"/>
            <a:ext cx="6348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S" sz="1600" b="1" i="1" dirty="0" err="1" smtClean="0">
                <a:solidFill>
                  <a:srgbClr val="FFFF00"/>
                </a:solidFill>
              </a:rPr>
              <a:t>Everyone</a:t>
            </a:r>
            <a:endParaRPr lang="es-ES" sz="1600" b="1" i="1" dirty="0">
              <a:solidFill>
                <a:srgbClr val="FFFF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s-ES" sz="1600" b="1" i="1" dirty="0" smtClean="0">
                <a:solidFill>
                  <a:srgbClr val="FFFF00"/>
                </a:solidFill>
              </a:rPr>
              <a:t>has a </a:t>
            </a:r>
            <a:r>
              <a:rPr lang="es-ES" sz="1600" b="1" i="1" dirty="0" err="1" smtClean="0">
                <a:solidFill>
                  <a:srgbClr val="FFFF00"/>
                </a:solidFill>
              </a:rPr>
              <a:t>responsibility</a:t>
            </a:r>
            <a:r>
              <a:rPr lang="es-ES" sz="1600" b="1" i="1" dirty="0" smtClean="0">
                <a:solidFill>
                  <a:srgbClr val="FFFF00"/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s-ES" sz="1600" b="1" i="1" dirty="0" smtClean="0">
                <a:solidFill>
                  <a:srgbClr val="FFFF00"/>
                </a:solidFill>
              </a:rPr>
              <a:t>to </a:t>
            </a:r>
            <a:r>
              <a:rPr lang="es-ES" sz="1600" b="1" i="1" dirty="0" err="1" smtClean="0">
                <a:solidFill>
                  <a:srgbClr val="FFFF00"/>
                </a:solidFill>
              </a:rPr>
              <a:t>play</a:t>
            </a:r>
            <a:r>
              <a:rPr lang="es-ES" sz="1600" b="1" i="1" dirty="0" smtClean="0">
                <a:solidFill>
                  <a:srgbClr val="FFFF00"/>
                </a:solidFill>
              </a:rPr>
              <a:t> a </a:t>
            </a:r>
            <a:r>
              <a:rPr lang="es-ES" sz="1600" b="1" i="1" dirty="0" err="1" smtClean="0">
                <a:solidFill>
                  <a:srgbClr val="FFFF00"/>
                </a:solidFill>
              </a:rPr>
              <a:t>part</a:t>
            </a:r>
            <a:r>
              <a:rPr lang="es-ES" sz="1600" b="1" i="1" dirty="0" smtClean="0">
                <a:solidFill>
                  <a:srgbClr val="FFFF00"/>
                </a:solidFill>
              </a:rPr>
              <a:t> in </a:t>
            </a:r>
            <a:r>
              <a:rPr lang="es-ES" sz="1600" b="1" i="1" dirty="0" err="1" smtClean="0">
                <a:solidFill>
                  <a:srgbClr val="FFFF00"/>
                </a:solidFill>
              </a:rPr>
              <a:t>their</a:t>
            </a:r>
            <a:r>
              <a:rPr lang="es-ES" sz="1600" b="1" i="1" dirty="0" smtClean="0">
                <a:solidFill>
                  <a:srgbClr val="FFFF00"/>
                </a:solidFill>
              </a:rPr>
              <a:t> </a:t>
            </a:r>
            <a:r>
              <a:rPr lang="es-ES" sz="1600" b="1" i="1" dirty="0" err="1" smtClean="0">
                <a:solidFill>
                  <a:srgbClr val="FFFF00"/>
                </a:solidFill>
              </a:rPr>
              <a:t>own</a:t>
            </a:r>
            <a:r>
              <a:rPr lang="es-ES" sz="1600" b="1" i="1" dirty="0" smtClean="0">
                <a:solidFill>
                  <a:srgbClr val="FFFF00"/>
                </a:solidFill>
              </a:rPr>
              <a:t> </a:t>
            </a:r>
            <a:r>
              <a:rPr lang="es-ES" sz="1600" b="1" i="1" dirty="0" err="1" smtClean="0">
                <a:solidFill>
                  <a:srgbClr val="FFFF00"/>
                </a:solidFill>
              </a:rPr>
              <a:t>development</a:t>
            </a:r>
            <a:r>
              <a:rPr lang="es-ES" sz="1600" b="1" i="1" dirty="0" smtClean="0">
                <a:solidFill>
                  <a:srgbClr val="FFFF00"/>
                </a:solidFill>
              </a:rPr>
              <a:t>,  </a:t>
            </a:r>
          </a:p>
          <a:p>
            <a:pPr algn="r">
              <a:lnSpc>
                <a:spcPct val="150000"/>
              </a:lnSpc>
            </a:pPr>
            <a:r>
              <a:rPr lang="es-ES" sz="1600" b="1" i="1" dirty="0">
                <a:solidFill>
                  <a:srgbClr val="FFFF00"/>
                </a:solidFill>
              </a:rPr>
              <a:t>t</a:t>
            </a:r>
            <a:r>
              <a:rPr lang="es-ES" sz="1600" b="1" i="1" dirty="0" smtClean="0">
                <a:solidFill>
                  <a:srgbClr val="FFFF00"/>
                </a:solidFill>
              </a:rPr>
              <a:t>o </a:t>
            </a:r>
            <a:r>
              <a:rPr lang="es-ES" sz="1600" b="1" i="1" dirty="0" err="1" smtClean="0">
                <a:solidFill>
                  <a:srgbClr val="FFFF00"/>
                </a:solidFill>
              </a:rPr>
              <a:t>want</a:t>
            </a:r>
            <a:r>
              <a:rPr lang="es-ES" sz="1600" b="1" i="1" dirty="0" smtClean="0">
                <a:solidFill>
                  <a:srgbClr val="FFFF00"/>
                </a:solidFill>
              </a:rPr>
              <a:t> to </a:t>
            </a:r>
            <a:r>
              <a:rPr lang="es-ES" sz="1600" b="1" i="1" dirty="0" err="1" smtClean="0">
                <a:solidFill>
                  <a:srgbClr val="FFFF00"/>
                </a:solidFill>
              </a:rPr>
              <a:t>learn</a:t>
            </a:r>
            <a:r>
              <a:rPr lang="es-ES" sz="1600" b="1" i="1" dirty="0" smtClean="0">
                <a:solidFill>
                  <a:srgbClr val="FFFF00"/>
                </a:solidFill>
              </a:rPr>
              <a:t>, to be </a:t>
            </a:r>
            <a:r>
              <a:rPr lang="es-ES" sz="1600" b="1" i="1" dirty="0" err="1" smtClean="0">
                <a:solidFill>
                  <a:srgbClr val="FFFF00"/>
                </a:solidFill>
              </a:rPr>
              <a:t>independent</a:t>
            </a:r>
            <a:r>
              <a:rPr lang="es-ES" sz="1600" b="1" i="1" dirty="0" smtClean="0">
                <a:solidFill>
                  <a:srgbClr val="FFFF00"/>
                </a:solidFill>
              </a:rPr>
              <a:t>, in a </a:t>
            </a:r>
            <a:r>
              <a:rPr lang="es-ES" sz="1600" b="1" i="1" dirty="0" err="1" smtClean="0">
                <a:solidFill>
                  <a:srgbClr val="FFFF00"/>
                </a:solidFill>
              </a:rPr>
              <a:t>changing</a:t>
            </a:r>
            <a:r>
              <a:rPr lang="es-ES" sz="1600" b="1" i="1" dirty="0" smtClean="0">
                <a:solidFill>
                  <a:srgbClr val="FFFF00"/>
                </a:solidFill>
              </a:rPr>
              <a:t> </a:t>
            </a:r>
            <a:r>
              <a:rPr lang="es-ES" sz="1600" b="1" i="1" dirty="0" err="1" smtClean="0">
                <a:solidFill>
                  <a:srgbClr val="FFFF00"/>
                </a:solidFill>
              </a:rPr>
              <a:t>world</a:t>
            </a:r>
            <a:r>
              <a:rPr lang="es-ES" sz="1600" b="1" i="1" dirty="0" smtClean="0">
                <a:solidFill>
                  <a:srgbClr val="FFFF00"/>
                </a:solidFill>
              </a:rPr>
              <a:t>.</a:t>
            </a:r>
            <a:endParaRPr lang="es-ES" sz="1600" b="1" i="1" dirty="0">
              <a:solidFill>
                <a:srgbClr val="FFFF00"/>
              </a:solidFill>
            </a:endParaRPr>
          </a:p>
          <a:p>
            <a:pPr algn="r">
              <a:lnSpc>
                <a:spcPct val="150000"/>
              </a:lnSpc>
            </a:pPr>
            <a:endParaRPr lang="es-ES" sz="1600" b="1" i="1" dirty="0">
              <a:solidFill>
                <a:srgbClr val="FFFF00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1908780" y="2642036"/>
            <a:ext cx="0" cy="156464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065868" y="5839135"/>
            <a:ext cx="7087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s-ES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Traveltolearn</a:t>
            </a:r>
            <a:r>
              <a:rPr lang="es-E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#</a:t>
            </a:r>
            <a:r>
              <a:rPr lang="es-ES" sz="3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Learnbytraveling</a:t>
            </a:r>
            <a:endParaRPr lang="es-E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984" y="4401606"/>
            <a:ext cx="2930054" cy="205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/>
          <a:stretch/>
        </p:blipFill>
        <p:spPr>
          <a:xfrm>
            <a:off x="0" y="-25758"/>
            <a:ext cx="12192000" cy="68837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14" y="6071330"/>
            <a:ext cx="1147226" cy="7866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285384"/>
            <a:ext cx="405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spc="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272742" y="2024743"/>
            <a:ext cx="391925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>
                <a:solidFill>
                  <a:schemeClr val="bg1"/>
                </a:solidFill>
              </a:rPr>
              <a:t> SERVICES AS INTERMEDIARY ORGANISATION </a:t>
            </a:r>
            <a:r>
              <a:rPr lang="es-ES" sz="1600" b="1" i="1" dirty="0">
                <a:solidFill>
                  <a:schemeClr val="bg1"/>
                </a:solidFill>
              </a:rPr>
              <a:t>ERASMUS PLUS</a:t>
            </a:r>
          </a:p>
          <a:p>
            <a:r>
              <a:rPr lang="es-ES" sz="1600" b="1" i="1" dirty="0">
                <a:solidFill>
                  <a:schemeClr val="bg1"/>
                </a:solidFill>
                <a:latin typeface="Bell MT" pitchFamily="18" charset="0"/>
              </a:rPr>
              <a:t> </a:t>
            </a:r>
          </a:p>
          <a:p>
            <a:pPr algn="r"/>
            <a:r>
              <a:rPr lang="es-ES" sz="1600" b="1" i="1" dirty="0" err="1">
                <a:solidFill>
                  <a:schemeClr val="bg1"/>
                </a:solidFill>
              </a:rPr>
              <a:t>Implementation</a:t>
            </a:r>
            <a:r>
              <a:rPr lang="es-ES" sz="1600" b="1" i="1" dirty="0">
                <a:solidFill>
                  <a:schemeClr val="bg1"/>
                </a:solidFill>
              </a:rPr>
              <a:t> of  </a:t>
            </a:r>
            <a:r>
              <a:rPr lang="es-ES" sz="1600" b="1" i="1" dirty="0" smtClean="0">
                <a:solidFill>
                  <a:schemeClr val="bg1"/>
                </a:solidFill>
              </a:rPr>
              <a:t>K </a:t>
            </a:r>
            <a:r>
              <a:rPr lang="es-ES" sz="1600" b="1" i="1" dirty="0" err="1" smtClean="0">
                <a:solidFill>
                  <a:schemeClr val="bg1"/>
                </a:solidFill>
              </a:rPr>
              <a:t>Action</a:t>
            </a:r>
            <a:r>
              <a:rPr lang="es-ES" sz="1600" b="1" i="1" dirty="0" smtClean="0">
                <a:solidFill>
                  <a:schemeClr val="bg1"/>
                </a:solidFill>
              </a:rPr>
              <a:t> </a:t>
            </a:r>
            <a:r>
              <a:rPr lang="es-ES" sz="1600" b="1" i="1" dirty="0" err="1" smtClean="0">
                <a:solidFill>
                  <a:schemeClr val="bg1"/>
                </a:solidFill>
              </a:rPr>
              <a:t>plans</a:t>
            </a:r>
            <a:r>
              <a:rPr lang="es-ES" sz="1600" b="1" i="1" dirty="0" smtClean="0">
                <a:solidFill>
                  <a:schemeClr val="bg1"/>
                </a:solidFill>
              </a:rPr>
              <a:t> 1 &amp; 2   </a:t>
            </a:r>
            <a:endParaRPr lang="es-ES" sz="1600" b="1" i="1" dirty="0">
              <a:solidFill>
                <a:schemeClr val="bg1"/>
              </a:solidFill>
            </a:endParaRPr>
          </a:p>
          <a:p>
            <a:pPr algn="r"/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ES" sz="1600" b="1" i="1" dirty="0" err="1">
                <a:solidFill>
                  <a:schemeClr val="bg1"/>
                </a:solidFill>
              </a:rPr>
              <a:t>Study</a:t>
            </a:r>
            <a:r>
              <a:rPr lang="es-ES" sz="1600" b="1" i="1" dirty="0">
                <a:solidFill>
                  <a:schemeClr val="bg1"/>
                </a:solidFill>
              </a:rPr>
              <a:t> </a:t>
            </a:r>
            <a:r>
              <a:rPr lang="es-ES" sz="1600" b="1" i="1" dirty="0" err="1">
                <a:solidFill>
                  <a:schemeClr val="bg1"/>
                </a:solidFill>
              </a:rPr>
              <a:t>Visits</a:t>
            </a:r>
            <a:endParaRPr lang="es-ES" sz="1600" b="1" i="1" dirty="0">
              <a:solidFill>
                <a:schemeClr val="bg1"/>
              </a:solidFill>
            </a:endParaRPr>
          </a:p>
          <a:p>
            <a:pPr algn="r"/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ES" sz="1600" b="1" i="1" dirty="0">
                <a:solidFill>
                  <a:schemeClr val="bg1"/>
                </a:solidFill>
              </a:rPr>
              <a:t>Job </a:t>
            </a:r>
            <a:r>
              <a:rPr lang="es-ES" sz="1600" b="1" i="1" dirty="0" err="1">
                <a:solidFill>
                  <a:schemeClr val="bg1"/>
                </a:solidFill>
              </a:rPr>
              <a:t>shadowing</a:t>
            </a:r>
            <a:endParaRPr lang="es-ES" sz="1600" b="1" i="1" dirty="0">
              <a:solidFill>
                <a:schemeClr val="bg1"/>
              </a:solidFill>
            </a:endParaRPr>
          </a:p>
          <a:p>
            <a:pPr algn="r"/>
            <a:r>
              <a:rPr lang="es-ES" sz="1600" b="1" i="1" dirty="0">
                <a:solidFill>
                  <a:schemeClr val="bg1"/>
                </a:solidFill>
              </a:rPr>
              <a:t>  </a:t>
            </a:r>
          </a:p>
          <a:p>
            <a:pPr algn="r"/>
            <a:r>
              <a:rPr lang="es-ES" sz="1600" b="1" i="1" dirty="0" err="1">
                <a:solidFill>
                  <a:schemeClr val="bg1"/>
                </a:solidFill>
              </a:rPr>
              <a:t>Preparatory</a:t>
            </a:r>
            <a:r>
              <a:rPr lang="es-ES" sz="1600" b="1" i="1" dirty="0">
                <a:solidFill>
                  <a:schemeClr val="bg1"/>
                </a:solidFill>
              </a:rPr>
              <a:t> </a:t>
            </a:r>
            <a:r>
              <a:rPr lang="es-ES" sz="1600" b="1" i="1" dirty="0" err="1">
                <a:solidFill>
                  <a:schemeClr val="bg1"/>
                </a:solidFill>
              </a:rPr>
              <a:t>Visits</a:t>
            </a:r>
            <a:endParaRPr lang="es-ES" sz="1600" b="1" i="1" dirty="0">
              <a:solidFill>
                <a:schemeClr val="bg1"/>
              </a:solidFill>
            </a:endParaRPr>
          </a:p>
          <a:p>
            <a:pPr algn="r"/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ES" sz="1600" b="1" i="1" dirty="0" smtClean="0">
                <a:solidFill>
                  <a:schemeClr val="bg1"/>
                </a:solidFill>
              </a:rPr>
              <a:t>Training </a:t>
            </a:r>
            <a:r>
              <a:rPr lang="es-ES" sz="1600" b="1" i="1" dirty="0" err="1" smtClean="0">
                <a:solidFill>
                  <a:schemeClr val="bg1"/>
                </a:solidFill>
              </a:rPr>
              <a:t>courses</a:t>
            </a:r>
            <a:endParaRPr lang="es-ES" sz="1600" b="1" i="1" dirty="0">
              <a:solidFill>
                <a:schemeClr val="bg1"/>
              </a:solidFill>
            </a:endParaRPr>
          </a:p>
          <a:p>
            <a:pPr algn="r"/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ES" sz="1600" b="1" i="1" dirty="0" smtClean="0">
                <a:solidFill>
                  <a:schemeClr val="bg1"/>
                </a:solidFill>
              </a:rPr>
              <a:t>Project </a:t>
            </a:r>
            <a:r>
              <a:rPr lang="es-ES" sz="1600" b="1" i="1" dirty="0" err="1" smtClean="0">
                <a:solidFill>
                  <a:schemeClr val="bg1"/>
                </a:solidFill>
              </a:rPr>
              <a:t>developments</a:t>
            </a:r>
            <a:endParaRPr lang="es-ES" sz="1600" b="1" i="1" dirty="0">
              <a:solidFill>
                <a:schemeClr val="bg1"/>
              </a:solidFill>
            </a:endParaRPr>
          </a:p>
          <a:p>
            <a:pPr algn="r"/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pPr algn="r"/>
            <a:r>
              <a:rPr lang="es-ES" sz="1600" b="1" i="1" dirty="0" err="1">
                <a:solidFill>
                  <a:schemeClr val="bg1"/>
                </a:solidFill>
              </a:rPr>
              <a:t>Quality</a:t>
            </a:r>
            <a:r>
              <a:rPr lang="es-ES" sz="1600" b="1" i="1" dirty="0">
                <a:solidFill>
                  <a:schemeClr val="bg1"/>
                </a:solidFill>
              </a:rPr>
              <a:t> host </a:t>
            </a:r>
            <a:r>
              <a:rPr lang="es-ES" sz="1600" b="1" i="1" dirty="0" err="1">
                <a:solidFill>
                  <a:schemeClr val="bg1"/>
                </a:solidFill>
              </a:rPr>
              <a:t>company</a:t>
            </a:r>
            <a:r>
              <a:rPr lang="es-ES" sz="1600" b="1" i="1" dirty="0">
                <a:solidFill>
                  <a:schemeClr val="bg1"/>
                </a:solidFill>
              </a:rPr>
              <a:t> </a:t>
            </a:r>
            <a:r>
              <a:rPr lang="es-ES" sz="1600" b="1" i="1" dirty="0" err="1" smtClean="0">
                <a:solidFill>
                  <a:schemeClr val="bg1"/>
                </a:solidFill>
              </a:rPr>
              <a:t>provider</a:t>
            </a:r>
            <a:endParaRPr lang="es-ES" sz="1600" b="1" i="1" dirty="0">
              <a:solidFill>
                <a:schemeClr val="bg1"/>
              </a:solidFill>
            </a:endParaRPr>
          </a:p>
          <a:p>
            <a:endParaRPr lang="es-ES" sz="1400" b="1" i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-202261" y="1252248"/>
            <a:ext cx="4476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Escuelas y Universidades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1204793"/>
            <a:ext cx="39192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1669927"/>
            <a:ext cx="39192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7DD55A27-96C9-43B5-BF76-672E7492F40D}"/>
              </a:ext>
            </a:extLst>
          </p:cNvPr>
          <p:cNvSpPr txBox="1"/>
          <p:nvPr/>
        </p:nvSpPr>
        <p:spPr>
          <a:xfrm>
            <a:off x="8140262" y="292276"/>
            <a:ext cx="405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spc="6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s-ES" sz="4800" b="1" spc="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CC2EF0-00C6-4FB3-8B44-E4649BF286EA}"/>
              </a:ext>
            </a:extLst>
          </p:cNvPr>
          <p:cNvSpPr txBox="1"/>
          <p:nvPr/>
        </p:nvSpPr>
        <p:spPr>
          <a:xfrm>
            <a:off x="8096879" y="1223310"/>
            <a:ext cx="4476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</a:t>
            </a:r>
            <a:r>
              <a:rPr lang="es-ES" sz="20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sz="2000" b="1" i="1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</a:t>
            </a:r>
            <a:endParaRPr lang="es-ES" sz="20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3"/>
          <p:cNvSpPr txBox="1"/>
          <p:nvPr/>
        </p:nvSpPr>
        <p:spPr>
          <a:xfrm>
            <a:off x="0" y="2110349"/>
            <a:ext cx="36716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>
                <a:solidFill>
                  <a:schemeClr val="bg1"/>
                </a:solidFill>
              </a:rPr>
              <a:t> SERVICIOS COMO EMPRESA INTERMEDIARIA </a:t>
            </a:r>
            <a:r>
              <a:rPr lang="es-ES" sz="1600" b="1" i="1" dirty="0">
                <a:solidFill>
                  <a:schemeClr val="bg1"/>
                </a:solidFill>
              </a:rPr>
              <a:t>ERASMUS PLUS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Implementación en destino de </a:t>
            </a:r>
            <a:r>
              <a:rPr lang="es-ES" sz="1600" b="1" i="1" dirty="0" err="1" smtClean="0">
                <a:solidFill>
                  <a:schemeClr val="bg1"/>
                </a:solidFill>
              </a:rPr>
              <a:t>projectos</a:t>
            </a:r>
            <a:r>
              <a:rPr lang="es-ES" sz="1600" b="1" i="1" dirty="0" smtClean="0">
                <a:solidFill>
                  <a:schemeClr val="bg1"/>
                </a:solidFill>
              </a:rPr>
              <a:t> </a:t>
            </a:r>
            <a:r>
              <a:rPr lang="es-ES" sz="1600" b="1" i="1" dirty="0">
                <a:solidFill>
                  <a:schemeClr val="bg1"/>
                </a:solidFill>
              </a:rPr>
              <a:t>K1 y K2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Visitas de Estudio 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r>
              <a:rPr lang="es-ES" sz="1600" b="1" i="1" dirty="0" smtClean="0">
                <a:solidFill>
                  <a:schemeClr val="bg1"/>
                </a:solidFill>
              </a:rPr>
              <a:t>Estancias lingüísticas </a:t>
            </a:r>
            <a:endParaRPr lang="es-ES" sz="1600" b="1" i="1" dirty="0">
              <a:solidFill>
                <a:schemeClr val="bg1"/>
              </a:solidFill>
            </a:endParaRPr>
          </a:p>
          <a:p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Visitas preparatorias para proyectos confirmados 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Seguimiento de alumnos en movilidad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Certificación de movilidades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 </a:t>
            </a:r>
          </a:p>
          <a:p>
            <a:r>
              <a:rPr lang="es-ES" sz="1600" b="1" i="1" dirty="0">
                <a:solidFill>
                  <a:schemeClr val="bg1"/>
                </a:solidFill>
              </a:rPr>
              <a:t>Búsqueda de empresas de acogida</a:t>
            </a:r>
          </a:p>
          <a:p>
            <a:endParaRPr lang="es-ES" sz="1400" b="1" i="1" dirty="0">
              <a:solidFill>
                <a:schemeClr val="bg1"/>
              </a:solidFill>
            </a:endParaRPr>
          </a:p>
        </p:txBody>
      </p:sp>
      <p:cxnSp>
        <p:nvCxnSpPr>
          <p:cNvPr id="13" name="Conector recto 9"/>
          <p:cNvCxnSpPr/>
          <p:nvPr/>
        </p:nvCxnSpPr>
        <p:spPr>
          <a:xfrm>
            <a:off x="8272742" y="1213501"/>
            <a:ext cx="39192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9"/>
          <p:cNvCxnSpPr/>
          <p:nvPr/>
        </p:nvCxnSpPr>
        <p:spPr>
          <a:xfrm>
            <a:off x="8272742" y="1670701"/>
            <a:ext cx="39192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752"/>
            <a:ext cx="12192000" cy="704919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311833" y="149630"/>
            <a:ext cx="634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NOVELEROS EN RUTA</a:t>
            </a:r>
          </a:p>
          <a:p>
            <a:pPr algn="ctr"/>
            <a:r>
              <a:rPr lang="es-ES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EMISOR DE ALUMNOS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6043353" y="984697"/>
            <a:ext cx="5417147" cy="460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4796852" y="3614"/>
            <a:ext cx="65656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186894" y="5784797"/>
            <a:ext cx="11786804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3200" b="1" dirty="0" smtClean="0">
                <a:ln/>
                <a:solidFill>
                  <a:schemeClr val="accent4"/>
                </a:solidFill>
                <a:hlinkClick r:id="rId3"/>
              </a:rPr>
              <a:t>In 2019 </a:t>
            </a:r>
            <a:r>
              <a:rPr lang="es-ES" sz="3200" b="1" dirty="0" err="1" smtClean="0">
                <a:ln/>
                <a:solidFill>
                  <a:schemeClr val="accent4"/>
                </a:solidFill>
                <a:hlinkClick r:id="rId3"/>
              </a:rPr>
              <a:t>our</a:t>
            </a:r>
            <a:r>
              <a:rPr lang="es-ES" sz="3200" b="1" dirty="0" smtClean="0">
                <a:ln/>
                <a:solidFill>
                  <a:schemeClr val="accent4"/>
                </a:solidFill>
                <a:hlinkClick r:id="rId3"/>
              </a:rPr>
              <a:t> new </a:t>
            </a:r>
            <a:r>
              <a:rPr lang="es-ES" sz="3200" b="1" dirty="0" err="1" smtClean="0">
                <a:ln/>
                <a:solidFill>
                  <a:schemeClr val="accent4"/>
                </a:solidFill>
                <a:hlinkClick r:id="rId3"/>
              </a:rPr>
              <a:t>brand</a:t>
            </a:r>
            <a:r>
              <a:rPr lang="es-ES" sz="3200" b="1" dirty="0" smtClean="0">
                <a:ln/>
                <a:solidFill>
                  <a:schemeClr val="accent4"/>
                </a:solidFill>
                <a:hlinkClick r:id="rId3"/>
              </a:rPr>
              <a:t> as a </a:t>
            </a:r>
            <a:r>
              <a:rPr lang="es-ES" sz="3200" b="1" dirty="0" err="1" smtClean="0">
                <a:ln/>
                <a:solidFill>
                  <a:schemeClr val="accent4"/>
                </a:solidFill>
                <a:hlinkClick r:id="rId3"/>
              </a:rPr>
              <a:t>sending</a:t>
            </a:r>
            <a:r>
              <a:rPr lang="es-ES" sz="3200" b="1" dirty="0" smtClean="0">
                <a:ln/>
                <a:solidFill>
                  <a:schemeClr val="accent4"/>
                </a:solidFill>
                <a:hlinkClick r:id="rId3"/>
              </a:rPr>
              <a:t> </a:t>
            </a:r>
            <a:r>
              <a:rPr lang="es-ES" sz="3200" b="1" dirty="0" err="1" smtClean="0">
                <a:ln/>
                <a:solidFill>
                  <a:schemeClr val="accent4"/>
                </a:solidFill>
                <a:hlinkClick r:id="rId3"/>
              </a:rPr>
              <a:t>institution</a:t>
            </a:r>
            <a:r>
              <a:rPr lang="es-ES" sz="3200" b="1" dirty="0" smtClean="0">
                <a:ln/>
                <a:solidFill>
                  <a:schemeClr val="accent4"/>
                </a:solidFill>
                <a:hlinkClick r:id="rId3"/>
              </a:rPr>
              <a:t> </a:t>
            </a:r>
            <a:r>
              <a:rPr lang="es-ES" sz="3200" b="1" dirty="0" err="1" smtClean="0">
                <a:ln/>
                <a:solidFill>
                  <a:schemeClr val="accent4"/>
                </a:solidFill>
                <a:hlinkClick r:id="rId3"/>
              </a:rPr>
              <a:t>was</a:t>
            </a:r>
            <a:r>
              <a:rPr lang="es-ES" sz="3200" b="1" dirty="0" smtClean="0">
                <a:ln/>
                <a:solidFill>
                  <a:schemeClr val="accent4"/>
                </a:solidFill>
                <a:hlinkClick r:id="rId3"/>
              </a:rPr>
              <a:t> </a:t>
            </a:r>
            <a:r>
              <a:rPr lang="es-ES" sz="3200" b="1" dirty="0" err="1" smtClean="0">
                <a:ln/>
                <a:solidFill>
                  <a:schemeClr val="accent4"/>
                </a:solidFill>
                <a:hlinkClick r:id="rId3"/>
              </a:rPr>
              <a:t>born</a:t>
            </a:r>
            <a:r>
              <a:rPr lang="es-ES" sz="3200" b="1" dirty="0" smtClean="0">
                <a:ln/>
                <a:solidFill>
                  <a:schemeClr val="accent4"/>
                </a:solidFill>
                <a:hlinkClick r:id="rId3"/>
              </a:rPr>
              <a:t> www.novelerosenruta.com</a:t>
            </a:r>
            <a:r>
              <a:rPr lang="es-ES" sz="3200" b="1" dirty="0" smtClean="0">
                <a:ln/>
                <a:solidFill>
                  <a:schemeClr val="accent4"/>
                </a:solidFill>
              </a:rPr>
              <a:t> 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33" y="5809939"/>
            <a:ext cx="1821611" cy="10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9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4069080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920"/>
            <a:ext cx="6096000" cy="4069080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5" y="409835"/>
            <a:ext cx="4769124" cy="147047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6375042" y="4130962"/>
            <a:ext cx="54802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i="1" dirty="0" err="1" smtClean="0"/>
              <a:t>Our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latest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venture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since</a:t>
            </a:r>
            <a:r>
              <a:rPr lang="es-ES" sz="1400" i="1" dirty="0" smtClean="0"/>
              <a:t> 2019 </a:t>
            </a:r>
            <a:r>
              <a:rPr lang="es-ES" sz="1400" i="1" dirty="0" err="1" smtClean="0"/>
              <a:t>is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the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launch</a:t>
            </a:r>
            <a:r>
              <a:rPr lang="es-ES" sz="1400" i="1" dirty="0" smtClean="0"/>
              <a:t> of  COCO, Co-</a:t>
            </a:r>
            <a:r>
              <a:rPr lang="es-ES" sz="1400" i="1" dirty="0" err="1" smtClean="0"/>
              <a:t>Working</a:t>
            </a:r>
            <a:r>
              <a:rPr lang="es-ES" sz="1400" i="1" dirty="0" smtClean="0"/>
              <a:t> Costa Adeje, </a:t>
            </a:r>
            <a:r>
              <a:rPr lang="es-ES" sz="1400" i="1" dirty="0" err="1" smtClean="0"/>
              <a:t>our</a:t>
            </a:r>
            <a:r>
              <a:rPr lang="es-ES" sz="1400" i="1" dirty="0" smtClean="0"/>
              <a:t> new </a:t>
            </a:r>
            <a:r>
              <a:rPr lang="es-ES" sz="1400" i="1" dirty="0" err="1" smtClean="0"/>
              <a:t>shared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space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perfect</a:t>
            </a:r>
            <a:r>
              <a:rPr lang="es-ES" sz="1400" i="1" dirty="0" smtClean="0"/>
              <a:t> for local </a:t>
            </a:r>
            <a:r>
              <a:rPr lang="es-ES" sz="1400" i="1" dirty="0" err="1" smtClean="0"/>
              <a:t>entrepreneurs</a:t>
            </a:r>
            <a:r>
              <a:rPr lang="es-ES" sz="1400" i="1" dirty="0" smtClean="0"/>
              <a:t> and </a:t>
            </a:r>
            <a:r>
              <a:rPr lang="es-ES" sz="1400" i="1" dirty="0" err="1" smtClean="0"/>
              <a:t>visiting</a:t>
            </a:r>
            <a:r>
              <a:rPr lang="es-ES" sz="1400" i="1" dirty="0" smtClean="0"/>
              <a:t> digital </a:t>
            </a:r>
            <a:r>
              <a:rPr lang="es-ES" sz="1400" i="1" dirty="0" err="1" smtClean="0"/>
              <a:t>nomads</a:t>
            </a:r>
            <a:r>
              <a:rPr lang="es-ES" sz="1400" i="1" dirty="0" smtClean="0"/>
              <a:t>!  </a:t>
            </a:r>
            <a:r>
              <a:rPr lang="es-ES" sz="1400" i="1" dirty="0" err="1" smtClean="0"/>
              <a:t>For</a:t>
            </a:r>
            <a:r>
              <a:rPr lang="es-ES" sz="1400" i="1" dirty="0" smtClean="0"/>
              <a:t> a </a:t>
            </a:r>
            <a:r>
              <a:rPr lang="es-ES" sz="1400" i="1" dirty="0" err="1" smtClean="0"/>
              <a:t>daily</a:t>
            </a:r>
            <a:r>
              <a:rPr lang="es-ES" sz="1400" i="1" dirty="0" smtClean="0"/>
              <a:t>, </a:t>
            </a:r>
            <a:r>
              <a:rPr lang="es-ES" sz="1400" i="1" dirty="0" err="1" smtClean="0"/>
              <a:t>weekly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or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monthly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rate</a:t>
            </a:r>
            <a:r>
              <a:rPr lang="es-ES" sz="1400" i="1" dirty="0" smtClean="0"/>
              <a:t>, </a:t>
            </a:r>
            <a:r>
              <a:rPr lang="es-ES" sz="1400" i="1" dirty="0" err="1" smtClean="0"/>
              <a:t>we´re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now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offering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desk</a:t>
            </a:r>
            <a:r>
              <a:rPr lang="es-ES" sz="1400" i="1" dirty="0" smtClean="0"/>
              <a:t> and meeting </a:t>
            </a:r>
            <a:r>
              <a:rPr lang="es-ES" sz="1400" i="1" dirty="0" err="1" smtClean="0"/>
              <a:t>space</a:t>
            </a:r>
            <a:r>
              <a:rPr lang="es-ES" sz="1400" i="1" dirty="0" smtClean="0"/>
              <a:t>, wifi, </a:t>
            </a:r>
            <a:r>
              <a:rPr lang="es-ES" sz="1400" i="1" dirty="0" err="1" smtClean="0"/>
              <a:t>water</a:t>
            </a:r>
            <a:r>
              <a:rPr lang="es-ES" sz="1400" i="1" dirty="0" smtClean="0"/>
              <a:t> and </a:t>
            </a:r>
            <a:r>
              <a:rPr lang="es-ES" sz="1400" i="1" dirty="0" err="1" smtClean="0"/>
              <a:t>coffee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services</a:t>
            </a:r>
            <a:r>
              <a:rPr lang="es-ES" sz="1400" i="1" dirty="0" smtClean="0"/>
              <a:t> to </a:t>
            </a:r>
            <a:r>
              <a:rPr lang="es-ES" sz="1400" i="1" dirty="0" err="1" smtClean="0"/>
              <a:t>entrepreneurs</a:t>
            </a:r>
            <a:r>
              <a:rPr lang="es-ES" sz="1400" i="1" dirty="0" smtClean="0"/>
              <a:t> and </a:t>
            </a:r>
            <a:r>
              <a:rPr lang="es-ES" sz="1400" i="1" dirty="0" err="1" smtClean="0"/>
              <a:t>others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needing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somewhere</a:t>
            </a:r>
            <a:r>
              <a:rPr lang="es-ES" sz="1400" i="1" dirty="0" smtClean="0"/>
              <a:t> to lay </a:t>
            </a:r>
            <a:r>
              <a:rPr lang="es-ES" sz="1400" i="1" dirty="0" err="1" smtClean="0"/>
              <a:t>down</a:t>
            </a:r>
            <a:r>
              <a:rPr lang="es-ES" sz="1400" i="1" dirty="0" smtClean="0"/>
              <a:t> </a:t>
            </a:r>
            <a:r>
              <a:rPr lang="es-ES" sz="1400" i="1" dirty="0" err="1" smtClean="0"/>
              <a:t>their</a:t>
            </a:r>
            <a:r>
              <a:rPr lang="es-ES" sz="1400" i="1" dirty="0" smtClean="0"/>
              <a:t> laptop and do </a:t>
            </a:r>
            <a:r>
              <a:rPr lang="es-ES" sz="1400" i="1" dirty="0" err="1" smtClean="0"/>
              <a:t>business</a:t>
            </a:r>
            <a:r>
              <a:rPr lang="es-ES" sz="1400" i="1" dirty="0" smtClean="0"/>
              <a:t>.</a:t>
            </a:r>
            <a:endParaRPr lang="es-ES" sz="1400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807" y="6277118"/>
            <a:ext cx="706574" cy="43925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375040" y="5355907"/>
            <a:ext cx="56700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70C0"/>
                </a:solidFill>
              </a:rPr>
              <a:t>Nuestra última aventura en 2019 se llama COCO…. CO-</a:t>
            </a:r>
            <a:r>
              <a:rPr lang="es-ES" sz="1400" dirty="0" err="1" smtClean="0">
                <a:solidFill>
                  <a:srgbClr val="0070C0"/>
                </a:solidFill>
              </a:rPr>
              <a:t>working</a:t>
            </a:r>
            <a:r>
              <a:rPr lang="es-ES" sz="1400" dirty="0" smtClean="0">
                <a:solidFill>
                  <a:srgbClr val="0070C0"/>
                </a:solidFill>
              </a:rPr>
              <a:t> Costa Adeje. Al instalarnos en las nuevas oficinas de </a:t>
            </a:r>
            <a:r>
              <a:rPr lang="es-ES" sz="1400" dirty="0" err="1" smtClean="0">
                <a:solidFill>
                  <a:srgbClr val="0070C0"/>
                </a:solidFill>
              </a:rPr>
              <a:t>Fañabé</a:t>
            </a:r>
            <a:r>
              <a:rPr lang="es-ES" sz="1400" dirty="0" smtClean="0">
                <a:solidFill>
                  <a:srgbClr val="0070C0"/>
                </a:solidFill>
              </a:rPr>
              <a:t>, Costa Adeje, en Enero de este año, decidimos compartir nuestras ideas y buen humor con quien se atreva y quiera avanzar a nuestro lado. En nuestra oficina siempre pasa algo nuevo todos lo días. Tenemos espacio para ti, seguro¡¡ </a:t>
            </a:r>
            <a:endParaRPr lang="es-E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4109" y="499533"/>
            <a:ext cx="9725890" cy="165819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BABBATT </a:t>
            </a: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s-ES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</a:t>
            </a: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</a:t>
            </a: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96" y="1243330"/>
            <a:ext cx="4053185" cy="2144684"/>
          </a:xfrm>
        </p:spPr>
      </p:pic>
      <p:sp>
        <p:nvSpPr>
          <p:cNvPr id="5" name="CuadroTexto 4">
            <a:hlinkClick r:id="rId3"/>
          </p:cNvPr>
          <p:cNvSpPr txBox="1"/>
          <p:nvPr/>
        </p:nvSpPr>
        <p:spPr>
          <a:xfrm>
            <a:off x="1429789" y="3167149"/>
            <a:ext cx="95263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sz="2000" b="1" dirty="0" smtClean="0"/>
              <a:t>Michel </a:t>
            </a:r>
            <a:r>
              <a:rPr lang="es-ES" sz="2000" b="1" dirty="0" err="1" smtClean="0"/>
              <a:t>Cédres</a:t>
            </a:r>
            <a:r>
              <a:rPr lang="es-ES" sz="2000" b="1" dirty="0" smtClean="0"/>
              <a:t>:</a:t>
            </a:r>
          </a:p>
          <a:p>
            <a:r>
              <a:rPr lang="es-ES" sz="2000" u="sng" dirty="0" err="1" smtClean="0"/>
              <a:t>His</a:t>
            </a:r>
            <a:r>
              <a:rPr lang="es-ES" sz="2000" u="sng" dirty="0" smtClean="0"/>
              <a:t> </a:t>
            </a:r>
            <a:r>
              <a:rPr lang="es-ES" sz="2000" u="sng" dirty="0" err="1" smtClean="0"/>
              <a:t>story</a:t>
            </a:r>
            <a:r>
              <a:rPr lang="es-ES" sz="2000" u="sng" dirty="0" smtClean="0"/>
              <a:t> </a:t>
            </a:r>
            <a:r>
              <a:rPr lang="es-ES" sz="2000" u="sng" dirty="0" err="1" smtClean="0"/>
              <a:t>from</a:t>
            </a:r>
            <a:r>
              <a:rPr lang="es-ES" sz="2000" u="sng" dirty="0" smtClean="0"/>
              <a:t> </a:t>
            </a:r>
            <a:r>
              <a:rPr lang="es-ES" sz="2000" u="sng" dirty="0" err="1" smtClean="0"/>
              <a:t>adult</a:t>
            </a:r>
            <a:r>
              <a:rPr lang="es-ES" sz="2000" u="sng" dirty="0" smtClean="0"/>
              <a:t> </a:t>
            </a:r>
            <a:r>
              <a:rPr lang="es-ES" sz="2000" u="sng" dirty="0" err="1" smtClean="0"/>
              <a:t>learning</a:t>
            </a:r>
            <a:r>
              <a:rPr lang="es-ES" sz="2000" u="sng" dirty="0" smtClean="0"/>
              <a:t> to </a:t>
            </a:r>
            <a:r>
              <a:rPr lang="es-ES" sz="2000" u="sng" dirty="0" err="1" smtClean="0"/>
              <a:t>becoming</a:t>
            </a:r>
            <a:r>
              <a:rPr lang="es-ES" sz="2000" u="sng" dirty="0" smtClean="0"/>
              <a:t> and </a:t>
            </a:r>
            <a:r>
              <a:rPr lang="es-ES" sz="2000" u="sng" dirty="0" err="1" smtClean="0"/>
              <a:t>entrepreneur</a:t>
            </a:r>
            <a:r>
              <a:rPr lang="es-ES" sz="2000" dirty="0" smtClean="0"/>
              <a:t>:</a:t>
            </a:r>
          </a:p>
          <a:p>
            <a:r>
              <a:rPr lang="es-ES" sz="2000" dirty="0" smtClean="0">
                <a:hlinkClick r:id="rId3"/>
              </a:rPr>
              <a:t>https</a:t>
            </a:r>
            <a:r>
              <a:rPr lang="es-ES" sz="2000" dirty="0">
                <a:hlinkClick r:id="rId3"/>
              </a:rPr>
              <a:t>://</a:t>
            </a:r>
            <a:r>
              <a:rPr lang="es-ES" sz="2000" dirty="0" smtClean="0">
                <a:hlinkClick r:id="rId3"/>
              </a:rPr>
              <a:t>youtu.be/VuU9rcVHSsk</a:t>
            </a:r>
            <a:endParaRPr lang="es-ES" sz="2000" dirty="0" smtClean="0"/>
          </a:p>
          <a:p>
            <a:endParaRPr lang="es-ES" sz="2000" dirty="0" smtClean="0"/>
          </a:p>
          <a:p>
            <a:r>
              <a:rPr lang="es-ES" sz="2000" dirty="0" smtClean="0"/>
              <a:t>“I </a:t>
            </a:r>
            <a:r>
              <a:rPr lang="es-ES" sz="2000" dirty="0" err="1" smtClean="0"/>
              <a:t>could</a:t>
            </a:r>
            <a:r>
              <a:rPr lang="es-ES" sz="2000" dirty="0" smtClean="0"/>
              <a:t> </a:t>
            </a:r>
            <a:r>
              <a:rPr lang="es-ES" sz="2000" dirty="0" err="1" smtClean="0"/>
              <a:t>never</a:t>
            </a:r>
            <a:r>
              <a:rPr lang="es-ES" sz="2000" dirty="0" smtClean="0"/>
              <a:t> </a:t>
            </a:r>
            <a:r>
              <a:rPr lang="es-ES" sz="2000" dirty="0" err="1" smtClean="0"/>
              <a:t>thought</a:t>
            </a:r>
            <a:r>
              <a:rPr lang="es-ES" sz="2000" dirty="0" smtClean="0"/>
              <a:t> </a:t>
            </a:r>
            <a:r>
              <a:rPr lang="es-ES" sz="2000" dirty="0" err="1" smtClean="0"/>
              <a:t>somebody</a:t>
            </a:r>
            <a:r>
              <a:rPr lang="es-ES" sz="2000" dirty="0" smtClean="0"/>
              <a:t> </a:t>
            </a:r>
            <a:r>
              <a:rPr lang="es-ES" sz="2000" dirty="0" err="1" smtClean="0"/>
              <a:t>could</a:t>
            </a:r>
            <a:r>
              <a:rPr lang="es-ES" sz="2000" dirty="0" smtClean="0"/>
              <a:t> </a:t>
            </a:r>
            <a:r>
              <a:rPr lang="es-ES" sz="2000" dirty="0" err="1" smtClean="0"/>
              <a:t>pay</a:t>
            </a:r>
            <a:r>
              <a:rPr lang="es-ES" sz="2000" dirty="0" smtClean="0"/>
              <a:t> me for </a:t>
            </a:r>
            <a:r>
              <a:rPr lang="es-ES" sz="2000" dirty="0" err="1" smtClean="0"/>
              <a:t>my</a:t>
            </a:r>
            <a:r>
              <a:rPr lang="es-ES" sz="2000" dirty="0" smtClean="0"/>
              <a:t> </a:t>
            </a:r>
            <a:r>
              <a:rPr lang="es-ES" sz="2000" dirty="0" err="1" smtClean="0"/>
              <a:t>passion</a:t>
            </a:r>
            <a:r>
              <a:rPr lang="es-ES" sz="2000" dirty="0" smtClean="0"/>
              <a:t>”</a:t>
            </a:r>
          </a:p>
          <a:p>
            <a:endParaRPr lang="es-ES" sz="2000" dirty="0"/>
          </a:p>
          <a:p>
            <a:r>
              <a:rPr lang="es-ES" sz="2000" dirty="0" smtClean="0"/>
              <a:t>“I </a:t>
            </a:r>
            <a:r>
              <a:rPr lang="es-ES" sz="2000" dirty="0" err="1" smtClean="0"/>
              <a:t>suddenly</a:t>
            </a:r>
            <a:r>
              <a:rPr lang="es-ES" sz="2000" dirty="0" smtClean="0"/>
              <a:t> </a:t>
            </a:r>
            <a:r>
              <a:rPr lang="es-ES" sz="2000" dirty="0" err="1" smtClean="0"/>
              <a:t>realised</a:t>
            </a:r>
            <a:r>
              <a:rPr lang="es-ES" sz="2000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 I </a:t>
            </a:r>
            <a:r>
              <a:rPr lang="es-ES" sz="2000" dirty="0" err="1" smtClean="0"/>
              <a:t>had</a:t>
            </a:r>
            <a:r>
              <a:rPr lang="es-ES" sz="2000" dirty="0" smtClean="0"/>
              <a:t> </a:t>
            </a:r>
            <a:r>
              <a:rPr lang="es-ES" sz="2000" dirty="0" err="1" smtClean="0"/>
              <a:t>mixed</a:t>
            </a:r>
            <a:r>
              <a:rPr lang="es-ES" sz="2000" dirty="0" smtClean="0"/>
              <a:t> </a:t>
            </a:r>
            <a:r>
              <a:rPr lang="es-ES" sz="2000" dirty="0" err="1" smtClean="0"/>
              <a:t>two</a:t>
            </a:r>
            <a:r>
              <a:rPr lang="es-ES" sz="2000" dirty="0" smtClean="0"/>
              <a:t> of </a:t>
            </a:r>
            <a:r>
              <a:rPr lang="es-ES" sz="2000" dirty="0" err="1" smtClean="0"/>
              <a:t>my</a:t>
            </a:r>
            <a:r>
              <a:rPr lang="es-ES" sz="2000" dirty="0" smtClean="0"/>
              <a:t> </a:t>
            </a:r>
            <a:r>
              <a:rPr lang="es-ES" sz="2000" dirty="0" err="1" smtClean="0"/>
              <a:t>passions</a:t>
            </a:r>
            <a:r>
              <a:rPr lang="es-ES" sz="2000" dirty="0" smtClean="0"/>
              <a:t>: </a:t>
            </a:r>
            <a:r>
              <a:rPr lang="es-ES" sz="2000" dirty="0" err="1" smtClean="0"/>
              <a:t>teaching</a:t>
            </a:r>
            <a:r>
              <a:rPr lang="es-ES" sz="2000" dirty="0" smtClean="0"/>
              <a:t> and </a:t>
            </a:r>
            <a:r>
              <a:rPr lang="es-ES" sz="2000" dirty="0" err="1" smtClean="0"/>
              <a:t>photography</a:t>
            </a:r>
            <a:r>
              <a:rPr lang="es-ES" sz="2000" dirty="0" smtClean="0"/>
              <a:t>”</a:t>
            </a:r>
          </a:p>
          <a:p>
            <a:endParaRPr lang="es-ES" sz="2000" dirty="0"/>
          </a:p>
          <a:p>
            <a:r>
              <a:rPr lang="es-ES" sz="2000" dirty="0" smtClean="0"/>
              <a:t>“</a:t>
            </a:r>
            <a:r>
              <a:rPr lang="es-ES" sz="2000" dirty="0" err="1" smtClean="0"/>
              <a:t>If</a:t>
            </a:r>
            <a:r>
              <a:rPr lang="es-ES" sz="2000" dirty="0" smtClean="0"/>
              <a:t> </a:t>
            </a:r>
            <a:r>
              <a:rPr lang="es-ES" sz="2000" dirty="0" err="1" smtClean="0"/>
              <a:t>you</a:t>
            </a:r>
            <a:r>
              <a:rPr lang="es-ES" sz="2000" dirty="0" smtClean="0"/>
              <a:t> </a:t>
            </a:r>
            <a:r>
              <a:rPr lang="es-ES" sz="2000" dirty="0" err="1" smtClean="0"/>
              <a:t>have</a:t>
            </a:r>
            <a:r>
              <a:rPr lang="es-ES" sz="2000" dirty="0" smtClean="0"/>
              <a:t> a </a:t>
            </a:r>
            <a:r>
              <a:rPr lang="es-ES" sz="2000" dirty="0" err="1" smtClean="0"/>
              <a:t>passion</a:t>
            </a:r>
            <a:r>
              <a:rPr lang="es-ES" sz="2000" dirty="0" smtClean="0"/>
              <a:t>, try to </a:t>
            </a:r>
            <a:r>
              <a:rPr lang="es-ES" sz="2000" dirty="0" err="1" smtClean="0"/>
              <a:t>find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way</a:t>
            </a:r>
            <a:r>
              <a:rPr lang="es-ES" sz="2000" dirty="0" smtClean="0"/>
              <a:t> to </a:t>
            </a:r>
            <a:r>
              <a:rPr lang="es-ES" sz="2000" dirty="0" err="1" smtClean="0"/>
              <a:t>turn</a:t>
            </a:r>
            <a:r>
              <a:rPr lang="es-ES" sz="2000" dirty="0" smtClean="0"/>
              <a:t> </a:t>
            </a:r>
            <a:r>
              <a:rPr lang="es-ES" sz="2000" dirty="0" err="1" smtClean="0"/>
              <a:t>it</a:t>
            </a:r>
            <a:r>
              <a:rPr lang="es-ES" sz="2000" dirty="0" smtClean="0"/>
              <a:t> into </a:t>
            </a:r>
            <a:r>
              <a:rPr lang="es-ES" sz="2000" dirty="0" err="1" smtClean="0"/>
              <a:t>your</a:t>
            </a:r>
            <a:r>
              <a:rPr lang="es-ES" sz="2000" dirty="0" smtClean="0"/>
              <a:t> </a:t>
            </a:r>
            <a:r>
              <a:rPr lang="es-ES" sz="2000" dirty="0" err="1" smtClean="0"/>
              <a:t>job</a:t>
            </a:r>
            <a:r>
              <a:rPr lang="es-ES" sz="2000" dirty="0" smtClean="0"/>
              <a:t>” </a:t>
            </a:r>
            <a:endParaRPr lang="es-ES" dirty="0" smtClean="0"/>
          </a:p>
          <a:p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88" y="499533"/>
            <a:ext cx="1597168" cy="82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6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8923" y="318751"/>
            <a:ext cx="11281893" cy="6220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987635" y="5902569"/>
            <a:ext cx="20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+34 922 711 512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865418" y="5209989"/>
            <a:ext cx="433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hlinkClick r:id="rId2"/>
              </a:rPr>
              <a:t>www.tenerifejobtraining/professionals.com</a:t>
            </a:r>
            <a:endParaRPr lang="es-ES" b="1" dirty="0" smtClean="0"/>
          </a:p>
          <a:p>
            <a:pPr algn="ctr"/>
            <a:r>
              <a:rPr lang="es-ES" b="1" dirty="0">
                <a:solidFill>
                  <a:srgbClr val="0070C0"/>
                </a:solidFill>
              </a:rPr>
              <a:t>https://coworkingcostaadeje.com/</a:t>
            </a:r>
            <a:endParaRPr lang="es-ES" b="1" dirty="0" smtClean="0">
              <a:solidFill>
                <a:srgbClr val="0070C0"/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5187142" y="6271901"/>
            <a:ext cx="14011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63" y="1921247"/>
            <a:ext cx="2294213" cy="16862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69" y="1787885"/>
            <a:ext cx="2070286" cy="19529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73" y="1677830"/>
            <a:ext cx="3148878" cy="22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TM03457491[[fn=Metrópoli]]</Template>
  <TotalTime>6989</TotalTime>
  <Words>387</Words>
  <Application>Microsoft Office PowerPoint</Application>
  <PresentationFormat>Panorámica</PresentationFormat>
  <Paragraphs>67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Bell MT</vt:lpstr>
      <vt:lpstr>Calibri</vt:lpstr>
      <vt:lpstr>Calibri Light</vt:lpstr>
      <vt:lpstr>Metropolitana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BABBATT – Better Adult Training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Usuario</cp:lastModifiedBy>
  <cp:revision>255</cp:revision>
  <dcterms:created xsi:type="dcterms:W3CDTF">2017-12-26T11:16:45Z</dcterms:created>
  <dcterms:modified xsi:type="dcterms:W3CDTF">2021-04-19T13:02:51Z</dcterms:modified>
</cp:coreProperties>
</file>